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76" r:id="rId5"/>
    <p:sldId id="277" r:id="rId6"/>
    <p:sldId id="278" r:id="rId7"/>
    <p:sldId id="27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7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40A6D-F820-9E46-8CC0-1C1C69D743F9}" v="109" dt="2023-02-17T05:36:49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5"/>
    <p:restoredTop sz="96291"/>
  </p:normalViewPr>
  <p:slideViewPr>
    <p:cSldViewPr snapToGrid="0">
      <p:cViewPr varScale="1">
        <p:scale>
          <a:sx n="129" d="100"/>
          <a:sy n="129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2BB39A-D9E5-5797-9AAA-C1AFFA7C0CC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3529366"/>
              </p:ext>
            </p:extLst>
          </p:nvPr>
        </p:nvGraphicFramePr>
        <p:xfrm>
          <a:off x="0" y="0"/>
          <a:ext cx="12192000" cy="6889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086343693"/>
                    </a:ext>
                  </a:extLst>
                </a:gridCol>
              </a:tblGrid>
              <a:tr h="6026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312976"/>
                  </a:ext>
                </a:extLst>
              </a:tr>
              <a:tr h="62865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63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11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A2C8-3ACE-66A5-5EC6-2F17A6C9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AF6F8-5599-CA31-5E7C-289C67CE8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2AE06-FC38-9276-A8FD-6E4D3994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9D696-6862-154B-B7A4-37F253DEF7B3}" type="datetimeFigureOut"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CED5-5175-1805-2A64-D193BB8D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E0C9-CD9B-C062-2D5D-DD1F15170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A38E3-E515-C440-8399-1A243B669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A99D0-CBD1-303D-DEF6-9A8E58F42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0F386-5A5C-A609-D548-64326056C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A7826-6C18-EEF4-6285-77E418A3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9D696-6862-154B-B7A4-37F253DEF7B3}" type="datetimeFigureOut">
              <a:t>2/17/23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A94D-63FD-56CB-CAD4-0CA3CEC2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60C5-9536-2BCA-BB2F-85230246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A38E3-E515-C440-8399-1A243B669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8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75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0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184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8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020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34254-15E6-F810-AA72-9860564F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9D696-6862-154B-B7A4-37F253DEF7B3}" type="datetimeFigureOut">
              <a:t>2/17/23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CA510-56AB-5007-7C2D-3A3C09C6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DA742-9CBF-1E14-145B-4151CE91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A38E3-E515-C440-8399-1A243B669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4FC1-EBD2-56A3-35F7-B8AEA27E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B7B2-3997-8A01-D22C-35F0D7BB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C726-068B-DB27-0EDF-C7E898B57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A47D5-DE69-D6FD-F3AD-650AEFAF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9D696-6862-154B-B7A4-37F253DEF7B3}" type="datetimeFigureOut"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BD1F1-E8E3-2EEA-A07C-6343F43AB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12129-31E7-A051-7830-A9D65513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A38E3-E515-C440-8399-1A243B669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78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8E63-2A01-EDD9-8CAD-83FDF70A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F719D-8678-B8C5-BCB9-362FD3806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41DE4-45FB-3774-2844-5D1AE596A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43085-C6C0-27CF-EC67-685C074E2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09D696-6862-154B-B7A4-37F253DEF7B3}" type="datetimeFigureOut">
              <a:t>2/17/23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FFB96-D7CF-25F0-4DA9-ADA89673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D36C7-C0E4-9011-229F-01CD00BA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0A38E3-E515-C440-8399-1A243B669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6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C8185F-2F21-C239-07A1-508EA00A3E42}"/>
              </a:ext>
            </a:extLst>
          </p:cNvPr>
          <p:cNvSpPr/>
          <p:nvPr/>
        </p:nvSpPr>
        <p:spPr>
          <a:xfrm>
            <a:off x="303895" y="2519445"/>
            <a:ext cx="743731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Original Images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C44EB4-13DD-67D5-E8C2-E47A6652B7FF}"/>
              </a:ext>
            </a:extLst>
          </p:cNvPr>
          <p:cNvSpPr/>
          <p:nvPr/>
        </p:nvSpPr>
        <p:spPr>
          <a:xfrm>
            <a:off x="1401176" y="2009994"/>
            <a:ext cx="554888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REAL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AE7369-0516-2FCE-74DE-9871C8FA669B}"/>
              </a:ext>
            </a:extLst>
          </p:cNvPr>
          <p:cNvSpPr/>
          <p:nvPr/>
        </p:nvSpPr>
        <p:spPr>
          <a:xfrm>
            <a:off x="1401175" y="3055022"/>
            <a:ext cx="554889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FAKE</a:t>
            </a:r>
          </a:p>
        </p:txBody>
      </p:sp>
      <p:pic>
        <p:nvPicPr>
          <p:cNvPr id="1026" name="Picture 2" descr="Air Jordan Logo PNG Vector (EPS) Free Download">
            <a:extLst>
              <a:ext uri="{FF2B5EF4-FFF2-40B4-BE49-F238E27FC236}">
                <a16:creationId xmlns:a16="http://schemas.microsoft.com/office/drawing/2014/main" id="{D2ACFB87-3D8D-F884-9EC9-2A915B4E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" y="992725"/>
            <a:ext cx="1337765" cy="55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r Jordan - Wikipedia">
            <a:extLst>
              <a:ext uri="{FF2B5EF4-FFF2-40B4-BE49-F238E27FC236}">
                <a16:creationId xmlns:a16="http://schemas.microsoft.com/office/drawing/2014/main" id="{6DE52291-74E7-0D30-B303-793216C7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4" y="750762"/>
            <a:ext cx="980888" cy="98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ECACF53-D555-53A5-AD3E-621DFE38A73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047626" y="2291982"/>
            <a:ext cx="353550" cy="50945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A2E8DE6-7386-CF12-3D35-0B0A3C45C22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1047626" y="2801433"/>
            <a:ext cx="353549" cy="535577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88E781-5C56-7F8E-F2EF-7CE3BD1753B6}"/>
              </a:ext>
            </a:extLst>
          </p:cNvPr>
          <p:cNvSpPr txBox="1"/>
          <p:nvPr/>
        </p:nvSpPr>
        <p:spPr>
          <a:xfrm>
            <a:off x="1912048" y="3106176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125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3709E-F7EF-4C21-590F-AEDF125EBA94}"/>
              </a:ext>
            </a:extLst>
          </p:cNvPr>
          <p:cNvSpPr txBox="1"/>
          <p:nvPr/>
        </p:nvSpPr>
        <p:spPr>
          <a:xfrm>
            <a:off x="1912048" y="2061636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362 images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679DADF9-BBA5-EA8F-A08D-06E615B1A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93291"/>
              </p:ext>
            </p:extLst>
          </p:nvPr>
        </p:nvGraphicFramePr>
        <p:xfrm>
          <a:off x="2808364" y="1969235"/>
          <a:ext cx="1871192" cy="1746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192">
                  <a:extLst>
                    <a:ext uri="{9D8B030D-6E8A-4147-A177-3AD203B41FA5}">
                      <a16:colId xmlns:a16="http://schemas.microsoft.com/office/drawing/2014/main" val="3519980499"/>
                    </a:ext>
                  </a:extLst>
                </a:gridCol>
              </a:tblGrid>
              <a:tr h="288266">
                <a:tc>
                  <a:txBody>
                    <a:bodyPr/>
                    <a:lstStyle/>
                    <a:p>
                      <a:pPr algn="ctr"/>
                      <a:r>
                        <a:rPr lang="en-US" sz="1200" b="0"/>
                        <a:t>Custom Augmentation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7C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92795"/>
                  </a:ext>
                </a:extLst>
              </a:tr>
              <a:tr h="288266">
                <a:tc>
                  <a:txBody>
                    <a:bodyPr/>
                    <a:lstStyle/>
                    <a:p>
                      <a:r>
                        <a:rPr lang="en-US" sz="1200" b="0"/>
                        <a:t>Random Flip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019057"/>
                  </a:ext>
                </a:extLst>
              </a:tr>
              <a:tr h="288266">
                <a:tc>
                  <a:txBody>
                    <a:bodyPr/>
                    <a:lstStyle/>
                    <a:p>
                      <a:r>
                        <a:rPr lang="en-US" sz="1200" b="0"/>
                        <a:t>Random Gamma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3099"/>
                  </a:ext>
                </a:extLst>
              </a:tr>
              <a:tr h="288266">
                <a:tc>
                  <a:txBody>
                    <a:bodyPr/>
                    <a:lstStyle/>
                    <a:p>
                      <a:r>
                        <a:rPr lang="en-US" sz="1200" b="0"/>
                        <a:t>Random Brightness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071054"/>
                  </a:ext>
                </a:extLst>
              </a:tr>
              <a:tr h="288266">
                <a:tc>
                  <a:txBody>
                    <a:bodyPr/>
                    <a:lstStyle/>
                    <a:p>
                      <a:r>
                        <a:rPr lang="en-US" sz="1200" b="0"/>
                        <a:t>Random Noise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32098"/>
                  </a:ext>
                </a:extLst>
              </a:tr>
              <a:tr h="305291">
                <a:tc>
                  <a:txBody>
                    <a:bodyPr/>
                    <a:lstStyle/>
                    <a:p>
                      <a:r>
                        <a:rPr lang="en-US" sz="1200" b="0"/>
                        <a:t>Random Zoom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687940"/>
                  </a:ext>
                </a:extLst>
              </a:tr>
            </a:tbl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69E327B8-D5D4-6EA8-1E39-940EF2820EA7}"/>
              </a:ext>
            </a:extLst>
          </p:cNvPr>
          <p:cNvSpPr/>
          <p:nvPr/>
        </p:nvSpPr>
        <p:spPr>
          <a:xfrm>
            <a:off x="2434846" y="2506211"/>
            <a:ext cx="327992" cy="612899"/>
          </a:xfrm>
          <a:prstGeom prst="rightArrow">
            <a:avLst/>
          </a:prstGeom>
          <a:solidFill>
            <a:srgbClr val="637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250BCF-F655-43FC-DC37-F2FD95075F06}"/>
              </a:ext>
            </a:extLst>
          </p:cNvPr>
          <p:cNvSpPr/>
          <p:nvPr/>
        </p:nvSpPr>
        <p:spPr>
          <a:xfrm>
            <a:off x="5084617" y="2519445"/>
            <a:ext cx="743731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Augm Images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319F42E-F5D8-09A6-BDB7-42C33E9531C0}"/>
              </a:ext>
            </a:extLst>
          </p:cNvPr>
          <p:cNvSpPr/>
          <p:nvPr/>
        </p:nvSpPr>
        <p:spPr>
          <a:xfrm>
            <a:off x="6181898" y="2009994"/>
            <a:ext cx="554888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BC38DE6-3AD6-AB81-0EE8-ECA1F7C72255}"/>
              </a:ext>
            </a:extLst>
          </p:cNvPr>
          <p:cNvSpPr/>
          <p:nvPr/>
        </p:nvSpPr>
        <p:spPr>
          <a:xfrm>
            <a:off x="6181897" y="3055022"/>
            <a:ext cx="554889" cy="563975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FAKE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A0C5FA1-DF87-527F-CD96-1C95D3E654C8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5828348" y="2291982"/>
            <a:ext cx="353550" cy="509451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9F8D71-C8BE-A8DE-54CE-BF4CC73F0D1F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828348" y="2801433"/>
            <a:ext cx="353549" cy="535577"/>
          </a:xfrm>
          <a:prstGeom prst="bentConnector3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B86941-24B2-3854-2B9F-65AFE83CA636}"/>
              </a:ext>
            </a:extLst>
          </p:cNvPr>
          <p:cNvSpPr txBox="1"/>
          <p:nvPr/>
        </p:nvSpPr>
        <p:spPr>
          <a:xfrm>
            <a:off x="6708150" y="3119345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755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4181F5-5143-D068-BE0C-1D66D7D5F6B3}"/>
              </a:ext>
            </a:extLst>
          </p:cNvPr>
          <p:cNvSpPr txBox="1"/>
          <p:nvPr/>
        </p:nvSpPr>
        <p:spPr>
          <a:xfrm>
            <a:off x="6708151" y="2103861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2172 images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76032B9-CD86-B2C3-0D00-5B2EC5C04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660547"/>
              </p:ext>
            </p:extLst>
          </p:nvPr>
        </p:nvGraphicFramePr>
        <p:xfrm>
          <a:off x="7510743" y="830739"/>
          <a:ext cx="4195218" cy="557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218">
                  <a:extLst>
                    <a:ext uri="{9D8B030D-6E8A-4147-A177-3AD203B41FA5}">
                      <a16:colId xmlns:a16="http://schemas.microsoft.com/office/drawing/2014/main" val="3908092837"/>
                    </a:ext>
                  </a:extLst>
                </a:gridCol>
              </a:tblGrid>
              <a:tr h="317411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00"/>
                          </a:solidFill>
                        </a:rPr>
                        <a:t>DRIVERLES</a:t>
                      </a:r>
                      <a:r>
                        <a:rPr lang="en-US" sz="1400" b="1"/>
                        <a:t>SAI</a:t>
                      </a:r>
                      <a:endParaRPr lang="en-US" sz="1200" b="1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93096"/>
                  </a:ext>
                </a:extLst>
              </a:tr>
              <a:tr h="5259104">
                <a:tc>
                  <a:txBody>
                    <a:bodyPr/>
                    <a:lstStyle/>
                    <a:p>
                      <a:endParaRPr lang="en-US" sz="1200" b="0"/>
                    </a:p>
                  </a:txBody>
                  <a:tcPr marL="45720" marR="457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758693"/>
                  </a:ext>
                </a:extLst>
              </a:tr>
            </a:tbl>
          </a:graphicData>
        </a:graphic>
      </p:graphicFrame>
      <p:sp>
        <p:nvSpPr>
          <p:cNvPr id="29" name="Right Arrow 28">
            <a:extLst>
              <a:ext uri="{FF2B5EF4-FFF2-40B4-BE49-F238E27FC236}">
                <a16:creationId xmlns:a16="http://schemas.microsoft.com/office/drawing/2014/main" id="{82CEB974-3508-7E5C-F0B2-6CB931903B1F}"/>
              </a:ext>
            </a:extLst>
          </p:cNvPr>
          <p:cNvSpPr/>
          <p:nvPr/>
        </p:nvSpPr>
        <p:spPr>
          <a:xfrm>
            <a:off x="4720875" y="2506211"/>
            <a:ext cx="327992" cy="612899"/>
          </a:xfrm>
          <a:prstGeom prst="rightArrow">
            <a:avLst/>
          </a:prstGeom>
          <a:solidFill>
            <a:srgbClr val="637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2870B442-9526-0B3C-5BC5-CE50FE1ADAAE}"/>
              </a:ext>
            </a:extLst>
          </p:cNvPr>
          <p:cNvSpPr/>
          <p:nvPr/>
        </p:nvSpPr>
        <p:spPr>
          <a:xfrm>
            <a:off x="7255353" y="2506211"/>
            <a:ext cx="327992" cy="612899"/>
          </a:xfrm>
          <a:prstGeom prst="rightArrow">
            <a:avLst/>
          </a:prstGeom>
          <a:solidFill>
            <a:srgbClr val="637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1AF674B-1E62-FE29-3EE6-C1579E53981C}"/>
              </a:ext>
            </a:extLst>
          </p:cNvPr>
          <p:cNvSpPr/>
          <p:nvPr/>
        </p:nvSpPr>
        <p:spPr>
          <a:xfrm>
            <a:off x="9009895" y="1403651"/>
            <a:ext cx="1196913" cy="292952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Augm Images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8EACFE-4424-B710-694E-8C61836A1811}"/>
              </a:ext>
            </a:extLst>
          </p:cNvPr>
          <p:cNvSpPr/>
          <p:nvPr/>
        </p:nvSpPr>
        <p:spPr>
          <a:xfrm>
            <a:off x="8593549" y="2145505"/>
            <a:ext cx="790087" cy="292952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Training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5FB241-7B6B-FD8F-E677-CE2648821579}"/>
              </a:ext>
            </a:extLst>
          </p:cNvPr>
          <p:cNvSpPr/>
          <p:nvPr/>
        </p:nvSpPr>
        <p:spPr>
          <a:xfrm>
            <a:off x="9865757" y="2145505"/>
            <a:ext cx="790087" cy="292952"/>
          </a:xfrm>
          <a:prstGeom prst="roundRect">
            <a:avLst>
              <a:gd name="adj" fmla="val 11212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rgbClr val="FFC000"/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Test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5C5ACC2-7023-8CE2-D4CE-5B73146855CE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rot="5400000">
            <a:off x="9074022" y="1611175"/>
            <a:ext cx="448902" cy="61975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C45B49D-CE38-D2F9-BF9F-37571B55774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9710125" y="1594829"/>
            <a:ext cx="448902" cy="652449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3B0140D-3983-B2BC-3052-233F58D16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368" y="2797336"/>
            <a:ext cx="1796093" cy="284809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68505FC1-9D36-6364-5DCF-2449E06BB3C0}"/>
              </a:ext>
            </a:extLst>
          </p:cNvPr>
          <p:cNvCxnSpPr>
            <a:cxnSpLocks/>
            <a:stCxn id="34" idx="2"/>
            <a:endCxn id="44" idx="0"/>
          </p:cNvCxnSpPr>
          <p:nvPr/>
        </p:nvCxnSpPr>
        <p:spPr>
          <a:xfrm rot="16200000" flipH="1">
            <a:off x="8810065" y="2616985"/>
            <a:ext cx="358879" cy="182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097B519-424E-72EA-F0E9-27D1FA988163}"/>
              </a:ext>
            </a:extLst>
          </p:cNvPr>
          <p:cNvSpPr txBox="1"/>
          <p:nvPr/>
        </p:nvSpPr>
        <p:spPr>
          <a:xfrm>
            <a:off x="8185070" y="5693327"/>
            <a:ext cx="1630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Additional augmentations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9F0C08-C52A-4C39-7B80-6B33E4F018F9}"/>
              </a:ext>
            </a:extLst>
          </p:cNvPr>
          <p:cNvSpPr txBox="1"/>
          <p:nvPr/>
        </p:nvSpPr>
        <p:spPr>
          <a:xfrm>
            <a:off x="2256082" y="388910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Custom augmentations were performed to increase the number of images</a:t>
            </a:r>
          </a:p>
        </p:txBody>
      </p:sp>
    </p:spTree>
    <p:extLst>
      <p:ext uri="{BB962C8B-B14F-4D97-AF65-F5344CB8AC3E}">
        <p14:creationId xmlns:p14="http://schemas.microsoft.com/office/powerpoint/2010/main" val="124507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83C3D5-BF89-E4AE-B4F9-996812EC54B1}"/>
              </a:ext>
            </a:extLst>
          </p:cNvPr>
          <p:cNvGrpSpPr/>
          <p:nvPr/>
        </p:nvGrpSpPr>
        <p:grpSpPr>
          <a:xfrm>
            <a:off x="2634593" y="734848"/>
            <a:ext cx="6502400" cy="5740400"/>
            <a:chOff x="343338" y="713827"/>
            <a:chExt cx="6502400" cy="5740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F6E144-F031-0300-AA8D-EEDC65DF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338" y="713827"/>
              <a:ext cx="6502400" cy="28448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02FF25-76FA-A2D1-AC51-90A8000C8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38" y="3558627"/>
              <a:ext cx="6502400" cy="28956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A2AD5D-C12F-3102-16C4-82210213C38C}"/>
              </a:ext>
            </a:extLst>
          </p:cNvPr>
          <p:cNvSpPr txBox="1"/>
          <p:nvPr/>
        </p:nvSpPr>
        <p:spPr>
          <a:xfrm>
            <a:off x="204504" y="75011"/>
            <a:ext cx="408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SAMPLE AUGMENTED IMAGES</a:t>
            </a:r>
          </a:p>
        </p:txBody>
      </p:sp>
    </p:spTree>
    <p:extLst>
      <p:ext uri="{BB962C8B-B14F-4D97-AF65-F5344CB8AC3E}">
        <p14:creationId xmlns:p14="http://schemas.microsoft.com/office/powerpoint/2010/main" val="2193510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43204-2269-BA2F-7BBE-6A8A265B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588" y="1550715"/>
            <a:ext cx="5043585" cy="1602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E25F6-C908-3AAC-17D6-F08E2240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87" y="3347983"/>
            <a:ext cx="2551629" cy="1486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C8C7D6-044F-6137-4CD6-96C4C53D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71" y="3221048"/>
            <a:ext cx="2551628" cy="17406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B0C96-BBF2-41C8-6ED9-390F08346F86}"/>
              </a:ext>
            </a:extLst>
          </p:cNvPr>
          <p:cNvSpPr txBox="1"/>
          <p:nvPr/>
        </p:nvSpPr>
        <p:spPr>
          <a:xfrm>
            <a:off x="204504" y="75011"/>
            <a:ext cx="393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SAMPLE VALIDATION ERRORS</a:t>
            </a:r>
          </a:p>
        </p:txBody>
      </p:sp>
    </p:spTree>
    <p:extLst>
      <p:ext uri="{BB962C8B-B14F-4D97-AF65-F5344CB8AC3E}">
        <p14:creationId xmlns:p14="http://schemas.microsoft.com/office/powerpoint/2010/main" val="264747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8DA149-50C4-0B4B-338D-A67D1854D063}"/>
              </a:ext>
            </a:extLst>
          </p:cNvPr>
          <p:cNvGrpSpPr/>
          <p:nvPr/>
        </p:nvGrpSpPr>
        <p:grpSpPr>
          <a:xfrm>
            <a:off x="2708166" y="707258"/>
            <a:ext cx="6515100" cy="5920609"/>
            <a:chOff x="2708166" y="707258"/>
            <a:chExt cx="6515100" cy="59206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26E6DE-DD7A-4C6F-7563-B62AE671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8166" y="707258"/>
              <a:ext cx="6502400" cy="2921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3F675C-9E4D-4BD1-6944-765C1CF0B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8166" y="3719567"/>
              <a:ext cx="6515100" cy="29083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CE4093-FBD5-D337-0FC1-69A40BFF0482}"/>
              </a:ext>
            </a:extLst>
          </p:cNvPr>
          <p:cNvSpPr txBox="1"/>
          <p:nvPr/>
        </p:nvSpPr>
        <p:spPr>
          <a:xfrm>
            <a:off x="204504" y="75011"/>
            <a:ext cx="3682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GRAD-CAM EXPLANABILITY</a:t>
            </a:r>
          </a:p>
        </p:txBody>
      </p:sp>
    </p:spTree>
    <p:extLst>
      <p:ext uri="{BB962C8B-B14F-4D97-AF65-F5344CB8AC3E}">
        <p14:creationId xmlns:p14="http://schemas.microsoft.com/office/powerpoint/2010/main" val="35033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084788-BD7B-2578-9D87-EFFC37DBC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1" y="1464365"/>
            <a:ext cx="4682723" cy="3474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B778E9-E242-569D-5A2B-AAFBE11F9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42" y="1464365"/>
            <a:ext cx="36195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637CD-827F-4229-4928-70A6054F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697" y="3429000"/>
            <a:ext cx="3403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6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2B43A-8EF6-AB7B-7944-AFFB5792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95" y="1723334"/>
            <a:ext cx="4395848" cy="3427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42954-762C-B5A2-758A-379C9A86B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13" y="1350065"/>
            <a:ext cx="34036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DD0E3-0E74-9701-8CFF-CDFB7D5D1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713" y="3411389"/>
            <a:ext cx="3403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8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D3DE1-78BC-98EA-AC90-732A30582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25" y="1964635"/>
            <a:ext cx="4404591" cy="2527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36612B-7ED5-23A3-E231-B5DE82B7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305" y="1501361"/>
            <a:ext cx="3403600" cy="172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79F04-BD31-78B5-B443-F8E618254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305" y="3429000"/>
            <a:ext cx="34036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97F20-9E4A-15E1-8F33-10B4D9E9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97" y="1077290"/>
            <a:ext cx="4387298" cy="5278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223C4-3631-C929-CE78-D6D19FB4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244" y="1336537"/>
            <a:ext cx="3403600" cy="173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FE873-6990-EB96-7D66-572AB1ECE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44" y="3429000"/>
            <a:ext cx="3390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4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4609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CUSTOM IMAGE AUGMENTATIONS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87CF8-BE1D-7314-B5D4-2A465463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22" y="1092200"/>
            <a:ext cx="4367877" cy="5523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CFF9B-A69F-09D3-6D57-5371B24B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774" y="1092200"/>
            <a:ext cx="3403600" cy="173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36CB1-9536-0422-4B8C-C6A77F5B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74" y="2984069"/>
            <a:ext cx="34163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79138-432B-B28B-7977-067C70594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174" y="4835750"/>
            <a:ext cx="3390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6BAD-6D9C-243B-2445-602D38F9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15" y="961916"/>
            <a:ext cx="4991100" cy="283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FD279-DF4C-1388-4393-9A9C4747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89" y="974616"/>
            <a:ext cx="5029200" cy="280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B622DD-7BFC-8C4D-D7D3-A80588193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14" y="3941914"/>
            <a:ext cx="2044719" cy="2698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A202C4-143E-269E-86AE-366975F393CC}"/>
              </a:ext>
            </a:extLst>
          </p:cNvPr>
          <p:cNvSpPr txBox="1"/>
          <p:nvPr/>
        </p:nvSpPr>
        <p:spPr>
          <a:xfrm>
            <a:off x="204504" y="75011"/>
            <a:ext cx="318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MODEL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2794F-636E-F9A4-D0F3-FC3E518D2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089" y="3941913"/>
            <a:ext cx="2044720" cy="26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7EE98-8A54-E9AC-7F2E-F8246ADD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15" y="913806"/>
            <a:ext cx="5057482" cy="2155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22458-0B26-2382-A359-3A96C5C5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30" y="3684341"/>
            <a:ext cx="4995894" cy="2666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668AC-780F-E314-111D-341F608B2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69001"/>
            <a:ext cx="5139559" cy="266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00AA12-B568-6A37-A6AB-5B80B1EE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4619"/>
            <a:ext cx="5119097" cy="2650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C6E492-F7C4-32DD-4F38-DE382FB9A83A}"/>
              </a:ext>
            </a:extLst>
          </p:cNvPr>
          <p:cNvSpPr txBox="1"/>
          <p:nvPr/>
        </p:nvSpPr>
        <p:spPr>
          <a:xfrm>
            <a:off x="204504" y="75011"/>
            <a:ext cx="318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8056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88E4BC-8066-92E9-87F3-A757BCF9A008}"/>
              </a:ext>
            </a:extLst>
          </p:cNvPr>
          <p:cNvGrpSpPr/>
          <p:nvPr/>
        </p:nvGrpSpPr>
        <p:grpSpPr>
          <a:xfrm>
            <a:off x="2552481" y="799443"/>
            <a:ext cx="6527800" cy="5889297"/>
            <a:chOff x="2552481" y="799443"/>
            <a:chExt cx="6527800" cy="58892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12F56EC-9115-5F4D-DBA0-8BB4F205B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5181" y="799443"/>
              <a:ext cx="6515100" cy="30099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89F877-79BD-8CCF-DCC8-A4A1CA5FD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2481" y="3780440"/>
              <a:ext cx="6527800" cy="29083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D71E5-27BE-656D-D8D0-0E6EBE550E0D}"/>
              </a:ext>
            </a:extLst>
          </p:cNvPr>
          <p:cNvSpPr txBox="1"/>
          <p:nvPr/>
        </p:nvSpPr>
        <p:spPr>
          <a:xfrm>
            <a:off x="204504" y="75011"/>
            <a:ext cx="2317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SAMPLE IMAGES</a:t>
            </a:r>
          </a:p>
        </p:txBody>
      </p:sp>
    </p:spTree>
    <p:extLst>
      <p:ext uri="{BB962C8B-B14F-4D97-AF65-F5344CB8AC3E}">
        <p14:creationId xmlns:p14="http://schemas.microsoft.com/office/powerpoint/2010/main" val="4089018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77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Jong Hang Siong</dc:creator>
  <cp:lastModifiedBy>Jong Hang Siong</cp:lastModifiedBy>
  <cp:revision>2</cp:revision>
  <dcterms:created xsi:type="dcterms:W3CDTF">2023-02-15T06:43:32Z</dcterms:created>
  <dcterms:modified xsi:type="dcterms:W3CDTF">2023-02-17T05:37:22Z</dcterms:modified>
</cp:coreProperties>
</file>